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8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9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50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989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14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80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5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13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8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9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0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9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61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C91C4C-8B56-4863-B05C-B0F266AD3C79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D6932DD-C958-42FC-B432-1D1840A715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8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Мастер-класс</a:t>
            </a:r>
            <a:br>
              <a:rPr lang="ru-RU" b="1" dirty="0" smtClean="0"/>
            </a:br>
            <a:r>
              <a:rPr lang="ru-RU" b="1" dirty="0" smtClean="0"/>
              <a:t>«использование эффективных педагогических технологий во внеурочной деятельности»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/>
              <a:t>Галиулина</a:t>
            </a:r>
            <a:r>
              <a:rPr lang="ru-RU" b="1" dirty="0" smtClean="0"/>
              <a:t> </a:t>
            </a:r>
            <a:r>
              <a:rPr lang="ru-RU" b="1" dirty="0" err="1" smtClean="0"/>
              <a:t>Аклима</a:t>
            </a:r>
            <a:r>
              <a:rPr lang="ru-RU" b="1" dirty="0" smtClean="0"/>
              <a:t> </a:t>
            </a:r>
            <a:r>
              <a:rPr lang="ru-RU" b="1" dirty="0" err="1" smtClean="0"/>
              <a:t>Салаватовна</a:t>
            </a:r>
            <a:endParaRPr lang="ru-RU" b="1" dirty="0" smtClean="0"/>
          </a:p>
          <a:p>
            <a:r>
              <a:rPr lang="ru-RU" b="1" dirty="0" smtClean="0"/>
              <a:t>Учитель начальных классов МКОУ </a:t>
            </a:r>
            <a:r>
              <a:rPr lang="ru-RU" b="1" dirty="0" err="1" smtClean="0"/>
              <a:t>Усманской</a:t>
            </a:r>
            <a:r>
              <a:rPr lang="ru-RU" b="1" dirty="0" smtClean="0"/>
              <a:t> ООШ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071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Рефлексия «Монеты  успеха»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creativity.mypartnershop.ru/image/soft_other/10109676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536246"/>
            <a:ext cx="2800350" cy="279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creativity.mypartnershop.ru/image/soft_other/10109676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208292"/>
            <a:ext cx="2800350" cy="279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reativity.mypartnershop.ru/image/soft_other/10109676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536246"/>
            <a:ext cx="2800350" cy="2792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6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4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5934969" cy="4550229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</a:t>
            </a:r>
            <a:r>
              <a:rPr lang="ru-RU" sz="2700" dirty="0" smtClean="0"/>
              <a:t>«</a:t>
            </a:r>
            <a:r>
              <a:rPr lang="ru-RU" sz="2700" dirty="0"/>
              <a:t>Есть одна вещь на свете, которая необходима практически всем людям. Без нее очень трудно жить, зато при ее наличии многое становится доступным. Эта вещь может принять любой облик – превратиться в куклу, конструктор, ноутбук, поездку за границу… И никакого волшебства здесь нет! Эта вещь есть и у твоих родителей, и ты ее получаешь время от времени, и ее название, я уверена, тебе прекрасно известно </a:t>
            </a:r>
            <a:r>
              <a:rPr lang="ru-RU" sz="2700" dirty="0" smtClean="0"/>
              <a:t>…</a:t>
            </a:r>
            <a:endParaRPr lang="ru-RU" sz="27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http://imytischi.ru/upload/uploaded_image/2017-09-13/8_cd39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10" y="609600"/>
            <a:ext cx="4541912" cy="518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9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мы знаем о деньгах</a:t>
            </a:r>
            <a:r>
              <a:rPr lang="ru-RU" dirty="0" smtClean="0"/>
              <a:t>?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Как зарабатывают? Как тратят?</a:t>
            </a:r>
            <a:endParaRPr lang="ru-RU" dirty="0"/>
          </a:p>
        </p:txBody>
      </p:sp>
      <p:pic>
        <p:nvPicPr>
          <p:cNvPr id="2050" name="Picture 2" descr="https://alushta24.org/cache/component/news/16639/16639catim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22" y="2366963"/>
            <a:ext cx="5255155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финансовой грамотности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913774" y="9114776"/>
            <a:ext cx="1269152" cy="13172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7725667" y="9100315"/>
            <a:ext cx="1297147" cy="11043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14745674" y="9014087"/>
            <a:ext cx="1538161" cy="10196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lh3.googleusercontent.com/HllV9QRQPRZztnViAR2DnwzeUaqGfnnCixcTrGq1M0pPbaNtC5yfNPrRrTCdc6L3XmTds2vFmujnMfe4STKY_4evNmRH_gEYZrpa_Rb6fXOavD9yGHGFAZQAyrZ8HX6JEgx2_6b-fzdq3fILHhZ2fqo-_cX7rUVSRgZRwjWaMxgg64poNmisjKt-4qpQTOH82KwWmiXJNQ8hRSrwwvuaeObFN4aXD19iqpIxxjyNMcyHPGXbrLumN9AnM8aMRgqH9lda0-U99J4B8sbQ0KVjIbWDjT06Cf1AnSrG2irQ8gNFFlcft75MumLdrzYJjkEFGRd-HCVZrekvFX1e2PCAHqVy06BZnUy_GU6FiIgZbIRkvBR9VWzqPpscie0Q-XX2OENk3E60PSxzZUBXFfufRTHxQRtTvqusJjkT_LP7na0NRE6L4g_UoheQaaRbBU9yj3g65NYPsHOaZUUa6YgupDPt9Q6_2kPGMlmaMY18YtlQqqiZUb9Rc7zcvnt8PwEixqN0nlleaKjfvo2mNLrOfMxcDU_HVyogSsZ6f4T9xjYIIOvnZHQtQIjmb6rVKphhqnyqrCnOmB0JtJ0R3WM8bC0oQ4W2w2xY8H6b3qJw-z9Fg84wAtjtcxu-xm6ojiJFNtjQ_P2TRzgE6XnUcdWnaUyw=w609-h811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75" y="2351274"/>
            <a:ext cx="3002802" cy="400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3.googleusercontent.com/DXBOArMMDge-s6ZnIw6-C898c-mFP_DKbZDVS2FtT74cVwVL1bi3aC93MGFPGg36yIq5S0AUXTdT1twEm4N2dfOU8ldZH-DkHEQUjB7PB8frOEz4-nH_LEHjMXX8haKFY_80fpB6H7WL8ARqsrE9ySn2tcTfQt7FI8HaT2VfM-tpYfBPqnvtBUOg0F6aPeHyhDKpMi_834NUh4BUNobRxVNY277k7jYnarA7LC6durzbC4IkooAxxsGg7NKNn6DntQTy__qclgJIIXwiTS1w4dR51uFaZjXvLj6rPEWD-qPrZutNPQVaFNcPC6wwGqS3J_CKZ2i9Lv7hEd4qg8mJLMb63qyB-VCjr-6SY7I_9WSV1Chy5mmdQ8RfFMwJxw_cj42Smljwjt68naYGt1FRYN9Y9T2F51jD_HXHoiETxMULQ_X5Ka-EBS1CdtYEoqmDqkGVRiTWBGvD2URLm3gP0o0suhFAjv_yQ02NzYfB_KiRx6aYTlYS_tRR2Tue0J57j_bL2n5PHacCRgkKrrjPAI8ZGtvmV1HpwYk3AmPzg6pTSoWYgBp-imXyk6aQN4-v-NMyyuycmBKYm1p3dQ6YYCEiDgzumFNGFw3XqbZGVplLeEAM0NneW54Kyj0jkMULBG50KY5WsMeTKGZlhQhAhVyi=w609-h811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50" y="2382910"/>
            <a:ext cx="2979085" cy="39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h3.googleusercontent.com/yxcGV53PbYcV4TcaOxqPvBK1af0-m_53A1QvKGKdHsUUxq6Wf2WdXtgIBDND5SId1cRwqinFTUXoiD5ylu_c6T2PWE3xvpN49NGiYYwtF6InZMRLYk_3_iGUCwyIzbWRjWxsBrW70SknmAdxjFNBeD_TUO-sgV_bTY1Z2CtLjifcKHHPfd6EJgiJXuJD6y4jnJzhlKV6ST9TCFH4SGOgCa-B4pUaf6kSPtjlbidJ1m2f6ypducft2bSFu1Vu9GBIpbtHom40qRH4JYruq8DmfvKQNpD2EpMCUcaKcJv6XIY09tz2hF2oNEjZe_n_wLLPnMrbhY-YAm6a6BRHXEg1Ex2JeYBjf5m1NFs3TZXdUNglpstuMgzLMlysIUabFPoXkwqOSroR4fKhwXrZ4aBTx-yr6oOdMgRJWvFyY88578eZzZJPQ-e_dh4iVPtso-M4oJc_lclGtbrl2vCxyRqRukWgUcMfM8JxpRzIpGNqYow6b8TrnNjjLJDAICMJOZmnKAx8iVhgxCpE3jngsGl5Y5iSZ5AAyekelT_ks1o_Dm6TQm9khe879jWExnv4sqLI3Xfjh1en7dCudpEGlL0y9HKzV21ZRpFWpS7Z7v86fsTcm1-XVPhs11wERN7_xAv_OtrzrjTeK2ygWUuWGmP67eQ_=w609-h811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40" y="2367093"/>
            <a:ext cx="2979086" cy="39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аукцион</a:t>
            </a:r>
            <a:endParaRPr lang="ru-RU" dirty="0"/>
          </a:p>
        </p:txBody>
      </p:sp>
      <p:pic>
        <p:nvPicPr>
          <p:cNvPr id="4098" name="Picture 2" descr="http://admleninskij.ucoz.net/licytacj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5" y="118581"/>
            <a:ext cx="3918856" cy="2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h3.googleusercontent.com/iAiwnvXq-hAE7tOw2u09rnggjBYo8-P9ja-jXp_vFxYST1-YzeL0gEWgUEtoPN8TqeR8Bb93P8yj3HhQlMXnkapGxYX8fSbZmq6ailHwFZDr65sqDg5l7lsIMp0NGG_NZPEPLnaJ0ZmxZdz6eJPoiONTsiUh9i8Qy7lENkNY7B_pZUTe7muf2qxTt-pYBJIycnST6ftiOvSzz4VhxE4bOVcd8ZH82sFY0xXzwXG9VVgpqfRAV5ynNWlz8j63MY-stZbTDfzNi3i6BOAXVDQ1o83KXknx0ZNFFou9lLorjHFCFUVYBRrCLeEvEB0Hk-nrGqjN3LLM5wMR3OpGpnU_RxzfqLceKgDrpT1oVaRy4ihOKjT0QfM2G7slxZFyXWYHT5AB2kwGAQ58ip06Y5PwbWgvbSjJfoZgRpPH8-d8al9G3LkUNDI-J81GzBDxapAsxmlwt6IMw5MeSQ-mnF359QFfw9N5I_6y2SYMtqKchWOPvIadG66TGDJVl4T0QiqxeFbXte8aTHOsIoN8y8eJGiT_LCcFqc9VTuhIiRo1NDDJyU7VOj1r9QGrGFL2yGluw3WKDiWrMSTW4VTVjV4N9CFrOw7AJ0op0GGdJGp5P7dC9fOFdm2IoILO8VNLKk9Zd3VrKyCMTt7GqMgLw4mHS_QQ=w1082-h812-no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9" y="3327208"/>
            <a:ext cx="4422639" cy="331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3.googleusercontent.com/ndM6Rr0Hx5YUU-Jtrbh6QdcGXtDkQ-ScgBpTue8YiAus8dKXJG3seqEHRsFK4-rLBdMFohuOh_dAMJAgo5locxbuzXQlpHac9kPHdsZy5Jrvu9Ig5yKZul8DL2wjc0Twii5JX0rLzsDIZ65cY5dEhUxIHob7cpTdKUGeR_fiKEdbqZinjb0Ch31XOkKCdZnJLX824r5g1uQJWUl0ElV3-5CdgYerfB9YtS3kCwCEkvwuM8r8r4NPmprmnNo4KwZCBJjFNNoif0bxLLHG6EZGLHvLn2jcqPRka9zU5ayfxWymEXe_NX7-_XqZ4K_BkMsVTESy6BBy0nncr8v6mmMvdvsYkZlJQIuybZ6yW6uvCADUL-CfjtxhBowwCB1PBex6AqQghSdUQG8GhJyiUTxtpn27rQqUDHPAXQ6d6-F94Qq3Ffg53SX4To09KbII2EpfOx-GpDnq70ubKqfXOXIskvHfr8luDpq1Lw689Rfwx9alPlri704C7gqjUonJwB33K3kW_tzZZl1s_-kxwQmSlS5hPlGQ91_37IQRk25qcJ5bm_4jMRjesz7nSq_4DTTOwDnym5nmybyUd4p9K5-Bf9Yaecz2DZKbbdQYVgyaVYB-df7VDj_InoAjerZKO-9hhoaCdmnVPsII36eIemRZrRD3=w1082-h812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212" y="118581"/>
            <a:ext cx="4119154" cy="30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3.googleusercontent.com/pa9zKijckA9cyWEBSvInipX7hq99MjZC4nj06hmWmLqHRubTYH5G2BtzwitRzs95O-POqdRtY6BQBfA2Qw9Mxax1ZFtLIJOzOfPLqbCqzKEQtvUmr_VfaxiuZC5g1bTm7EtAhiXmIPoktiDrMfK7XTL92Oh_9EBgjnNkhri7HD9uQ-BBCOpFta7B3VYXj_rt6ygJ13i_Lc9Fmowl-QviqI0QnOHKvUhOklrWScvz7Hf5YE2mN5a4jEZ7Fy7Hl1NZwOAHcF9kbg5Iu-Qi3D_lCuBC5mMf8qVPHEVdv8-r6mkdMNSXXtgqdV9y4CqVwpXmQ0Dc23kODBjEkJAKKS7gyTo2tuaY_BQTbsN0IQYKOQNzGheqcXtFjXRtODmH8z7cZlwdZWBYn2OPygG3Yh80sHPqbY70CmbqsdIUxIHa-pc8OnEbBOIQPx1W0p5RBV_v_rnslOYo53WJnNzojpx2AyNDkReyRuVMnlw413PQeQe5Vda_hpWLaISS05i-SLK0qZABXy62N_iu4a7J0cduGiYFkuZs1OxJ7Le-Zj-bvw2uADQ_MpSmoNfo0Xe3lyeInc4jdbppsnZd9jb94z4lES1pewsoSlGQeDiPALVC9UbOn5Z9jV-1Pms_RLtxnghNpvERvKMy_NFafEugCRO3DgFM=w1082-h812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8" y="3462773"/>
            <a:ext cx="4241997" cy="31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47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 первый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Два </a:t>
            </a:r>
            <a:r>
              <a:rPr lang="ru-RU" b="1" dirty="0"/>
              <a:t>пятака минус три алтына. Сколько будет?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 smtClean="0"/>
              <a:t>Стартовая </a:t>
            </a:r>
            <a:r>
              <a:rPr lang="ru-RU" i="1" dirty="0"/>
              <a:t>цена – 5 баллов.</a:t>
            </a:r>
            <a:endParaRPr lang="ru-RU" dirty="0"/>
          </a:p>
        </p:txBody>
      </p:sp>
      <p:pic>
        <p:nvPicPr>
          <p:cNvPr id="6148" name="Picture 4" descr="https://st.violity.com/auction/big/auctions/65/77/63/657763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" y="2671920"/>
            <a:ext cx="4283529" cy="32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raycell.ru/picture/big/alty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250" y="2671920"/>
            <a:ext cx="1834229" cy="183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graycell.ru/picture/big/alty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779" y="3699236"/>
            <a:ext cx="1836202" cy="18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graycell.ru/picture/big/alty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08" y="3697796"/>
            <a:ext cx="1837642" cy="18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2. В </a:t>
            </a:r>
            <a:r>
              <a:rPr lang="ru-RU" sz="2700" b="1" dirty="0"/>
              <a:t>древние времена, когда еще не было золотых и серебряных денег, население пользовалось «вещевыми деньгами». В каких странах в качестве денег использовались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Стартовая цена – 5 баллов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шкурки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чай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Раковины Каури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13630525" y="9185535"/>
            <a:ext cx="728551" cy="8886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C:\Users\Любовь\Desktop\кружок Основы финансовой грамотности\картинки\slide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4375"/>
          <a:stretch>
            <a:fillRect/>
          </a:stretch>
        </p:blipFill>
        <p:spPr bwMode="auto">
          <a:xfrm>
            <a:off x="970734" y="2943355"/>
            <a:ext cx="3242015" cy="2660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Любовь\Desktop\кружок Основы финансовой грамотности\картинки\fakty-o-dengah-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0392" y="2943355"/>
            <a:ext cx="3223517" cy="284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s://im0-tub-ru.yandex.net/i?id=a765c792a03942217293af37145763df-sr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192" y="2943355"/>
            <a:ext cx="3228034" cy="28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9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22900"/>
          </a:xfrm>
        </p:spPr>
        <p:txBody>
          <a:bodyPr>
            <a:normAutofit/>
          </a:bodyPr>
          <a:lstStyle/>
          <a:p>
            <a:r>
              <a:rPr lang="ru-RU" sz="2800" b="1" dirty="0"/>
              <a:t>Достопримечательности какого города изображены на российской купюре (образца 1997 года)</a:t>
            </a:r>
            <a:r>
              <a:rPr lang="ru-RU" sz="2800" dirty="0"/>
              <a:t> достоинством</a:t>
            </a:r>
            <a:endParaRPr lang="ru-RU" sz="2800" dirty="0"/>
          </a:p>
        </p:txBody>
      </p:sp>
      <p:pic>
        <p:nvPicPr>
          <p:cNvPr id="4" name="Picture 2" descr="C:\Users\Любовь\Desktop\кружок Основы финансовой грамотности\картинки\1_53bf855961b3d53bf855961be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657" y="1541418"/>
            <a:ext cx="2429691" cy="2429691"/>
          </a:xfrm>
          <a:prstGeom prst="rect">
            <a:avLst/>
          </a:prstGeom>
          <a:noFill/>
        </p:spPr>
      </p:pic>
      <p:pic>
        <p:nvPicPr>
          <p:cNvPr id="5" name="Picture 2" descr="C:\Users\Любовь\Desktop\кружок Основы финансовой грамотности\картинки\1_53bf85596702a53bf8559670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41418"/>
            <a:ext cx="2521131" cy="2521131"/>
          </a:xfrm>
          <a:prstGeom prst="rect">
            <a:avLst/>
          </a:prstGeom>
          <a:noFill/>
        </p:spPr>
      </p:pic>
      <p:pic>
        <p:nvPicPr>
          <p:cNvPr id="6" name="Picture 2" descr="C:\Users\Любовь\Desktop\кружок Основы финансовой грамотности\картинки\1_53bf85596c8a553bf85596c9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2099" y="1588851"/>
            <a:ext cx="2519580" cy="2519580"/>
          </a:xfrm>
          <a:prstGeom prst="rect">
            <a:avLst/>
          </a:prstGeom>
          <a:noFill/>
        </p:spPr>
      </p:pic>
      <p:pic>
        <p:nvPicPr>
          <p:cNvPr id="7" name="Picture 2" descr="C:\Users\Любовь\Desktop\кружок Основы финансовой грамотности\картинки\1_53bf855971bab53bf855971c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3390" y="4009244"/>
            <a:ext cx="2531958" cy="2531958"/>
          </a:xfrm>
          <a:prstGeom prst="rect">
            <a:avLst/>
          </a:prstGeom>
          <a:noFill/>
        </p:spPr>
      </p:pic>
      <p:pic>
        <p:nvPicPr>
          <p:cNvPr id="8" name="Picture 2" descr="C:\Users\Любовь\Desktop\кружок Основы финансовой грамотности\картинки\1_53bf8559766f853bf8559769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6735" y="4232992"/>
            <a:ext cx="2407397" cy="2407397"/>
          </a:xfrm>
          <a:prstGeom prst="rect">
            <a:avLst/>
          </a:prstGeom>
          <a:noFill/>
        </p:spPr>
      </p:pic>
      <p:pic>
        <p:nvPicPr>
          <p:cNvPr id="9" name="Picture 2" descr="C:\Users\Любовь\Desktop\кружок Основы финансовой грамотности\картинки\1_53bf85597b50153bf85597b5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93413" y="4297682"/>
            <a:ext cx="2296953" cy="22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1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banner2.kisspng.com/20180404/kgw/kisspng-coin-purse-money-bag-clip-art-purse-5ac5808d20b224.2064749415228929411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64" y="2064885"/>
            <a:ext cx="2809692" cy="38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566447"/>
            <a:ext cx="7367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Физминутка</a:t>
            </a:r>
            <a:r>
              <a:rPr lang="ru-RU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«Дорого - дешево»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741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3596</TotalTime>
  <Words>160</Words>
  <Application>Microsoft Office PowerPoint</Application>
  <PresentationFormat>Широкоэкранный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Tw Cen MT</vt:lpstr>
      <vt:lpstr>Капля</vt:lpstr>
      <vt:lpstr>Мастер-класс «использование эффективных педагогических технологий во внеурочной деятельности»</vt:lpstr>
      <vt:lpstr> «Есть одна вещь на свете, которая необходима практически всем людям. Без нее очень трудно жить, зато при ее наличии многое становится доступным. Эта вещь может принять любой облик – превратиться в куклу, конструктор, ноутбук, поездку за границу… И никакого волшебства здесь нет! Эта вещь есть и у твоих родителей, и ты ее получаешь время от времени, и ее название, я уверена, тебе прекрасно известно …</vt:lpstr>
      <vt:lpstr>Что мы знаем о деньгах?   Как зарабатывают? Как тратят?</vt:lpstr>
      <vt:lpstr>Уроки финансовой грамотности</vt:lpstr>
      <vt:lpstr>аукцион</vt:lpstr>
      <vt:lpstr> вопрос первый Два пятака минус три алтына. Сколько будет? Стартовая цена – 5 баллов.</vt:lpstr>
      <vt:lpstr>2. В древние времена, когда еще не было золотых и серебряных денег, население пользовалось «вещевыми деньгами». В каких странах в качестве денег использовались Стартовая цена – 5 баллов</vt:lpstr>
      <vt:lpstr>Достопримечательности какого города изображены на российской купюре (образца 1997 года) достоинством</vt:lpstr>
      <vt:lpstr>Презентация PowerPoint</vt:lpstr>
      <vt:lpstr>Рефлексия «Монеты  успеха»  </vt:lpstr>
      <vt:lpstr>Спасибо за внимание!!!!!!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«использование эффективных педагогических технологий во внеурочной деятельности»</dc:title>
  <dc:creator>Фарида</dc:creator>
  <cp:lastModifiedBy>Фарида</cp:lastModifiedBy>
  <cp:revision>17</cp:revision>
  <dcterms:created xsi:type="dcterms:W3CDTF">2018-11-27T13:16:23Z</dcterms:created>
  <dcterms:modified xsi:type="dcterms:W3CDTF">2018-11-30T01:12:38Z</dcterms:modified>
</cp:coreProperties>
</file>